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259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576196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915376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433303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910397" y="2762218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1099594" y="2727980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7" y="3239708"/>
            <a:ext cx="8501605" cy="2003640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Familiar de uma paciente entrou em contato com o Serviço de Atendimento ao Cliente (SAC) para relatar insatisfação com o atendimento e relatar o incidente ocorrido. A paciente, atendida diversas vezes na instituição, recebeu prescrições de diferentes medicações para uso domiciliar por plantonistas distintos, sem melhora significativa dos sintomas relatados. Alguns dias depois, a paciente deu entrada na emergência com queixas de dor torácica e palpitações. Após avaliação, foram realizados exames laboratoriais, administração de medicação e reavaliação. A paciente foi liberada com alta hospitalar, com avaliação final conduzida pelo médico responsável. Durante a alta, foi relatada a presença de cianose facial, atribuída pelo médico a um possível esforço evacuatório.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Após retornar para casa, a paciente apresentou uma parada cardiorrespiratória (PCR), sendo conduzida à Unidade de Pronto Atendimento (UPA) local, onde, infelizmente, evoluiu para óbito.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7" y="5957073"/>
            <a:ext cx="8501605" cy="1329390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72947" y="8376896"/>
            <a:ext cx="8501605" cy="3479824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da triagem e classificação de risco na avaliação inicial para identificar prioridade no atendimento.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Necessidade de solicitação e análise de exames diagnósticos.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da gestão de prontuários e registros clínicos, com registros completos sobre o atendimento, incluindo justificativas para decisões clínicas.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É recomendável a elaboração, implementação e gestão dos protocolos assistenciais de alta hospitalar, com regras e critérios estabelecidos para liberação segura de pacientes, principalmente em emergências.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É fundamental que a organização defina diretrizes de atendimento em emergências para a avaliação de sintomas críticos, como dor torácica e cianose.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de estabelecer diretrizes para comunicação eficaz entre os médicos plantonistas e demais profissionais de saúde.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da capacitação contínua de toda Equipe multiprofissional sobre os protocolos institucionais.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É imprescindível que toda a Organização cumpra com a rotina de notificação e tratativa dos eventos adversos.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Recomendável fortemente o monitoramento dos desfechos clínicos, com proposição de melhorias institucionais.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É recomendável a elaboração, implementação e gestão dos protocolos e diretrizes assistenciais.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de disseminar a cultura de segurança do paciente, promovendo um ambiente que priorize a segurança e minimize riscos através de boas práticas assistenciais.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0398" y="5357214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9594" y="5346008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0398" y="7781314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9594" y="7775112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4395636C-F683-C9D3-595F-A8FBC184EF66}"/>
              </a:ext>
            </a:extLst>
          </p:cNvPr>
          <p:cNvSpPr/>
          <p:nvPr/>
        </p:nvSpPr>
        <p:spPr>
          <a:xfrm>
            <a:off x="72582" y="11974246"/>
            <a:ext cx="9429558" cy="697814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Quando sintomas persistem e se repetem, o silêncio clínico pode ser fatal. Ouvir com atenção e investigar com profundidade salva vidas.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933680"/>
            <a:ext cx="8501605" cy="235054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Subestimação de sinais de alerta (cianose facial).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aprofundamento diagnóstico no manejo de sintomas críticos.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protocolos claros e específicos para alta de pacientes críticos.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Registro incompleto ou insuficiente da justificativa para alta.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insuficiente sobre protocolos de manejo e alta.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ineficaz entre equipe interdisciplinar e com os familiares.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inadequado de desfechos críticos.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Cultura de segurança do paciente insuficientemente desenvolvida.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5137172"/>
            <a:ext cx="8501605" cy="2597443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da satisfação/ manifestação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Plano de alta multidisciplinar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pacientes/clientes.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94058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93437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54376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421064"/>
            <a:ext cx="8501605" cy="3446856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Revisar e implementar protocolos claros para manejo de pacientes com sintomas críticos, incluindo critérios específicos para alta hospitalar e investigação adicional de sinais de alerta.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>
                <a:solidFill>
                  <a:schemeClr val="bg2">
                    <a:lumMod val="50000"/>
                  </a:schemeClr>
                </a:solidFill>
              </a:rPr>
              <a:t>Realizar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treinamentos regulares para a equipe assistencial sobre: identificação e manejo de sinais de alerta; aplicação de protocolos de alta segura e comunicação efetiva com pacientes e familiares.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Garantir que a equipe esteja atualizada e apta a executar as melhores práticas assistenciais.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checklist de alta que inclua itens relacionados a sinais de alerta e orientações claras para os familiares.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reuniões de passagem de plantão para assegurar continuidade no cuidado.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Implantar auditorias regulares para avaliar a adesão aos protocolos clínicos institucionais.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Revisar periodicamente os prontuários para identificar falhas no registro clínico.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Desenvolver um sistema de acompanhamento pós-alta para pacientes em situações de risco, como por exemplo, contato telefônico ou telemonitoramento para identificar sinais de piora precoce.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Promover campanhas institucionais de segurança do paciente, com foco na prevenção de eventos adversos e na valorização do reporte de situações de risco.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Estruturar um fluxo eficiente para análise de reclamações recebidas pelo SAC e incorporar essas informações nas análises de eventos adversos e ações de melhoria.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7825482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7819280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1787</TotalTime>
  <Words>859</Words>
  <Application>Microsoft Office PowerPoint</Application>
  <PresentationFormat>Papel A3 (297 x 420 mm)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13</cp:revision>
  <dcterms:created xsi:type="dcterms:W3CDTF">2025-05-27T14:26:59Z</dcterms:created>
  <dcterms:modified xsi:type="dcterms:W3CDTF">2025-07-09T20:59:09Z</dcterms:modified>
</cp:coreProperties>
</file>